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8" Type="http://schemas.openxmlformats.org/officeDocument/2006/relationships/slide" Target="slides/slide3.xml"/><Relationship Id="rId3" Type="http://schemas.openxmlformats.org/officeDocument/2006/relationships/presProps" Target="presProps.xml"/><Relationship Id="rId21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7" Type="http://schemas.openxmlformats.org/officeDocument/2006/relationships/slide" Target="slides/slide2.xml"/><Relationship Id="rId2" Type="http://schemas.openxmlformats.org/officeDocument/2006/relationships/viewProps" Target="viewProps.xml"/><Relationship Id="rId16" Type="http://schemas.openxmlformats.org/officeDocument/2006/relationships/slide" Target="slides/slide11.xml"/><Relationship Id="rId20" Type="http://schemas.openxmlformats.org/officeDocument/2006/relationships/customXml" Target="../customXml/item2.xml"/><Relationship Id="rId11" Type="http://schemas.openxmlformats.org/officeDocument/2006/relationships/slide" Target="slides/slide6.xml"/><Relationship Id="rId1" Type="http://schemas.openxmlformats.org/officeDocument/2006/relationships/theme" Target="theme/theme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customXml" Target="../customXml/item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fc634fe9f4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fc634fe9f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16c126ef15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16c126ef15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16c126ef15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16c126ef15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16c126ef15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316c126ef15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16c126ef15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16c126ef15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127942b7cb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127942b7cb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16c126ef15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16c126ef15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127942b7cb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127942b7cb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127942b7cb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127942b7cb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16c126ef15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16c126ef15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16c126ef15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16c126ef15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16c126ef15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16c126ef15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16c126ef15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316c126ef15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10.png"/><Relationship Id="rId7" Type="http://schemas.openxmlformats.org/officeDocument/2006/relationships/image" Target="../media/image3.png"/><Relationship Id="rId8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7.png"/><Relationship Id="rId6" Type="http://schemas.openxmlformats.org/officeDocument/2006/relationships/image" Target="../media/image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7.png"/><Relationship Id="rId6" Type="http://schemas.openxmlformats.org/officeDocument/2006/relationships/image" Target="../media/image9.png"/><Relationship Id="rId7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10.png"/><Relationship Id="rId7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10.png"/><Relationship Id="rId7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</a:t>
            </a:r>
            <a:r>
              <a:rPr lang="pt-PT" sz="3620"/>
              <a:t>?</a:t>
            </a:r>
            <a:endParaRPr sz="3620"/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 b="9846" l="13999" r="4890" t="11320"/>
          <a:stretch/>
        </p:blipFill>
        <p:spPr>
          <a:xfrm>
            <a:off x="1089625" y="1702688"/>
            <a:ext cx="2553300" cy="248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89100" y="1757150"/>
            <a:ext cx="3561924" cy="2372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2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34" name="Google Shape;134;p22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63650" y="2766050"/>
            <a:ext cx="2807726" cy="210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900" y="2766038"/>
            <a:ext cx="3154750" cy="2105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50600" y="1055638"/>
            <a:ext cx="1542425" cy="154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2"/>
          <p:cNvPicPr preferRelativeResize="0"/>
          <p:nvPr/>
        </p:nvPicPr>
        <p:blipFill rotWithShape="1">
          <a:blip r:embed="rId7">
            <a:alphaModFix/>
          </a:blip>
          <a:srcRect b="9846" l="13999" r="4890" t="11320"/>
          <a:stretch/>
        </p:blipFill>
        <p:spPr>
          <a:xfrm>
            <a:off x="6845688" y="1851895"/>
            <a:ext cx="1481251" cy="14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2"/>
          <p:cNvPicPr preferRelativeResize="0"/>
          <p:nvPr/>
        </p:nvPicPr>
        <p:blipFill rotWithShape="1">
          <a:blip r:embed="rId8">
            <a:alphaModFix/>
          </a:blip>
          <a:srcRect b="29038" l="0" r="0" t="24380"/>
          <a:stretch/>
        </p:blipFill>
        <p:spPr>
          <a:xfrm>
            <a:off x="6395700" y="3762675"/>
            <a:ext cx="2381250" cy="11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45" name="Google Shape;145;p23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50600" y="1055638"/>
            <a:ext cx="1542425" cy="154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12500" y="2744650"/>
            <a:ext cx="1418625" cy="23078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4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53" name="Google Shape;153;p24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50600" y="1055638"/>
            <a:ext cx="1542425" cy="154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12500" y="2744650"/>
            <a:ext cx="1418625" cy="2307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68323" y="1437425"/>
            <a:ext cx="1930549" cy="188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62" name="Google Shape;162;p25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50600" y="1055638"/>
            <a:ext cx="1542425" cy="154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12500" y="2744650"/>
            <a:ext cx="1418625" cy="2307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68323" y="1437425"/>
            <a:ext cx="1930549" cy="188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5"/>
          <p:cNvPicPr preferRelativeResize="0"/>
          <p:nvPr/>
        </p:nvPicPr>
        <p:blipFill rotWithShape="1">
          <a:blip r:embed="rId7">
            <a:alphaModFix/>
          </a:blip>
          <a:srcRect b="29038" l="0" r="0" t="24380"/>
          <a:stretch/>
        </p:blipFill>
        <p:spPr>
          <a:xfrm>
            <a:off x="5842975" y="3543475"/>
            <a:ext cx="2381250" cy="11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63" name="Google Shape;63;p14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4525676" cy="3020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 rotWithShape="1">
          <a:blip r:embed="rId5">
            <a:alphaModFix/>
          </a:blip>
          <a:srcRect b="9846" l="13999" r="4890" t="11320"/>
          <a:stretch/>
        </p:blipFill>
        <p:spPr>
          <a:xfrm>
            <a:off x="6813063" y="1548470"/>
            <a:ext cx="1481251" cy="14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67025" y="3212250"/>
            <a:ext cx="2373326" cy="158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72" name="Google Shape;72;p15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4525676" cy="3020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 rotWithShape="1">
          <a:blip r:embed="rId5">
            <a:alphaModFix/>
          </a:blip>
          <a:srcRect b="9846" l="13999" r="4890" t="11320"/>
          <a:stretch/>
        </p:blipFill>
        <p:spPr>
          <a:xfrm>
            <a:off x="6813063" y="1548470"/>
            <a:ext cx="1481251" cy="143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80" name="Google Shape;80;p16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5094533" cy="382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6"/>
          <p:cNvPicPr preferRelativeResize="0"/>
          <p:nvPr/>
        </p:nvPicPr>
        <p:blipFill rotWithShape="1">
          <a:blip r:embed="rId5">
            <a:alphaModFix/>
          </a:blip>
          <a:srcRect b="9846" l="13999" r="4890" t="11320"/>
          <a:stretch/>
        </p:blipFill>
        <p:spPr>
          <a:xfrm>
            <a:off x="6813063" y="1548470"/>
            <a:ext cx="1481251" cy="14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67025" y="3212250"/>
            <a:ext cx="2373326" cy="158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89" name="Google Shape;89;p17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5094533" cy="382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67025" y="3212250"/>
            <a:ext cx="2373326" cy="158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97" name="Google Shape;97;p18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63650" y="2766050"/>
            <a:ext cx="2807726" cy="210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900" y="2766038"/>
            <a:ext cx="3154750" cy="2105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05" name="Google Shape;105;p19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63650" y="2766050"/>
            <a:ext cx="2807726" cy="210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900" y="2766038"/>
            <a:ext cx="3154750" cy="2105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50600" y="1055638"/>
            <a:ext cx="1542425" cy="154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14" name="Google Shape;114;p20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63650" y="2766050"/>
            <a:ext cx="2807726" cy="210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900" y="2766038"/>
            <a:ext cx="3154750" cy="2105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50600" y="1055638"/>
            <a:ext cx="1542425" cy="154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0"/>
          <p:cNvPicPr preferRelativeResize="0"/>
          <p:nvPr/>
        </p:nvPicPr>
        <p:blipFill rotWithShape="1">
          <a:blip r:embed="rId7">
            <a:alphaModFix/>
          </a:blip>
          <a:srcRect b="9846" l="13999" r="4890" t="11320"/>
          <a:stretch/>
        </p:blipFill>
        <p:spPr>
          <a:xfrm>
            <a:off x="6845688" y="1851895"/>
            <a:ext cx="1481251" cy="143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24" name="Google Shape;124;p21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63650" y="2766050"/>
            <a:ext cx="2807726" cy="210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900" y="2766038"/>
            <a:ext cx="3154750" cy="2105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50600" y="1055638"/>
            <a:ext cx="1542425" cy="154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1"/>
          <p:cNvPicPr preferRelativeResize="0"/>
          <p:nvPr/>
        </p:nvPicPr>
        <p:blipFill rotWithShape="1">
          <a:blip r:embed="rId7">
            <a:alphaModFix/>
          </a:blip>
          <a:srcRect b="9846" l="13999" r="4890" t="11320"/>
          <a:stretch/>
        </p:blipFill>
        <p:spPr>
          <a:xfrm>
            <a:off x="6845688" y="1851895"/>
            <a:ext cx="1481251" cy="143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7C215C83-C25E-4F72-90CA-F82A10E5A429}"/>
</file>

<file path=customXml/itemProps2.xml><?xml version="1.0" encoding="utf-8"?>
<ds:datastoreItem xmlns:ds="http://schemas.openxmlformats.org/officeDocument/2006/customXml" ds:itemID="{1A24116D-3EE2-4A67-B586-02185D4E7BA7}"/>
</file>

<file path=customXml/itemProps3.xml><?xml version="1.0" encoding="utf-8"?>
<ds:datastoreItem xmlns:ds="http://schemas.openxmlformats.org/officeDocument/2006/customXml" ds:itemID="{7C6204A7-24DE-4D64-AE9D-83A7DEC9D024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</Properties>
</file>